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4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0826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3228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818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0997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6780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1635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54315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0675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25133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6367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2588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660A7B-8D52-4785-B5E9-98200FA80A9F}" type="datetimeFigureOut">
              <a:rPr lang="es-ES" smtClean="0"/>
              <a:t>24/04/2024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7E071-24EF-4E32-AF44-591B68B162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7357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324443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991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>Universidad de Cantabria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Nava Bolado, Yago</dc:creator>
  <cp:lastModifiedBy>Nava Bolado, Yago</cp:lastModifiedBy>
  <cp:revision>1</cp:revision>
  <dcterms:created xsi:type="dcterms:W3CDTF">2024-04-24T06:42:33Z</dcterms:created>
  <dcterms:modified xsi:type="dcterms:W3CDTF">2024-04-24T06:42:59Z</dcterms:modified>
</cp:coreProperties>
</file>

<file path=docProps/thumbnail.jpeg>
</file>